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981d641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981d641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981d6411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981d6411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981d6411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981d6411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81d641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81d641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81d6411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81d6411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981d6411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981d6411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81d6411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981d6411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981d6411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981d6411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981d641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981d641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81d6411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81d6411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81d641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81d641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981d6411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981d6411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81d6411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81d6411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81d6411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81d6411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81d6411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981d6411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81d6411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981d6411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981d6411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981d6411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981d6411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981d6411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981d6411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981d6411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81d6411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81d6411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981d6411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981d6411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981d6411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981d6411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981d6411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981d6411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981d6411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981d6411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1d6411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981d6411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981d6411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981d6411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981d6411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981d6411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981d6411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981d6411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981d6411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981d6411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981d6411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981d6411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81d6411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81d6411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981d6411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981d6411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981d6411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981d6411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81d6411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81d6411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981d6411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981d6411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aramies/theHarvest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aw.githubusercontent.com/skickar/OSINT2020/main/nord.htm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altego.com/downloads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therscan.io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laramies/theHarvester/wiki/Installation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herlock-project/sherlock.gi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OSINT &amp; Introduction to Maltego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Github Tools &amp; Basic Maltego Investigations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TheHarvester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install TheHarvester by pasting the following commands into your terminal: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git clone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https://github.com/laramies/theHarvester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cd theHarvester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python3 -m pip install -r requirements/base.txt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Or, you can do it all in one command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git clone https://github.com/laramies/theHarvester &amp;&amp; cd theHarvester &amp;&amp; python3 -m pip install -r requirements/base.txt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the Help Menu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391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see the </a:t>
            </a:r>
            <a:r>
              <a:rPr lang="en"/>
              <a:t>available</a:t>
            </a:r>
            <a:r>
              <a:rPr lang="en"/>
              <a:t> options, run the following command: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python3 theHarvester.py -h</a:t>
            </a:r>
            <a:endParaRPr b="1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0" y="0"/>
            <a:ext cx="45850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Search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765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theHarvester.py -d www.nordfront.se -b all -f nordemail.html</a:t>
            </a:r>
            <a:endParaRPr b="1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950" y="1839525"/>
            <a:ext cx="5723048" cy="330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More Arguments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at the help file, let’s try using more of the arguments to give us more information: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python3 theHarvester.py -d www.nordfront.se -g -v -n -c -b all -f nord.html</a:t>
            </a:r>
            <a:endParaRPr b="1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6404"/>
            <a:ext cx="9143998" cy="237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Report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39504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download &amp; open a sample report in your browser: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https://raw.githubusercontent.com/skickar/OSINT2020/main/nord.html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042" y="0"/>
            <a:ext cx="488196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Maltego Basics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7368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Maltego is an advanced OSINT tool designed to make a few parts of OSINT more easy: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API’s to pull in new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Organizing relationships between data points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00" y="1008294"/>
            <a:ext cx="5095500" cy="312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Maltego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11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the following URL to download Maltego for your operating system: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https://www.maltego.com/downloads/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075" y="920737"/>
            <a:ext cx="4791925" cy="3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Your License Key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53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Included with this class, you should have </a:t>
            </a:r>
            <a:r>
              <a:rPr lang="en"/>
              <a:t>received</a:t>
            </a:r>
            <a:r>
              <a:rPr lang="en"/>
              <a:t> a Maltego Classic license key.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Input your key when Maltego asks for it during the </a:t>
            </a:r>
            <a:r>
              <a:rPr lang="en"/>
              <a:t>installation</a:t>
            </a:r>
            <a:r>
              <a:rPr lang="en"/>
              <a:t>, or you can always install the free community edition and add your license in the license manager later.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798" y="1017725"/>
            <a:ext cx="345920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Transforms?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Transforms fetch data and organize it visually, using data types called entities.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6050"/>
            <a:ext cx="9144003" cy="33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Transforms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investigations, install the following transforms: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WayBackMachine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Transforms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Blockchain.info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TinEye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OCCRP Aleph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 Quality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LittleSis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Shell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40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Cloud Shell interface is split into three sections: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Blue: File system explorer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Red: File preview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Green: Console interface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464" y="1152475"/>
            <a:ext cx="6425532" cy="37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Transforms For Journalism 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92" y="1222927"/>
            <a:ext cx="7166220" cy="392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Deleted Website Investigations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8"/>
            <a:ext cx="9144001" cy="402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Investigations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Criminal organizations and extremist groups often use Bitcoin to solicit donations.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blockchain transforms, we can identify patterns in these organizations moving money and soliciting donations.</a:t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626" y="2513603"/>
            <a:ext cx="6567374" cy="26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a Bitcoin Wallet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neo-nazi organization accepts donations via Bitcoin.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we want to investigate their donations, and where the money goes, we can use Maltego do to this.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380" y="1017725"/>
            <a:ext cx="450261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thereum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37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Maltego currently doesn’t support ethereum, but we can use a browser based tool to identify how much this contributes to their fundraising.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https://etherscan.io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21" y="1017725"/>
            <a:ext cx="5060482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Incoming Transactions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26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create a bitcoin wallet entity, and add the address of our target.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Then, we run the “inbound transactions” transform to show payments to this wallet.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108" y="1152475"/>
            <a:ext cx="621689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Incoming Donations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33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adjusting the layout, we can make it easier to see patterns.</a:t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958" y="445025"/>
            <a:ext cx="5375044" cy="46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325" y="2193175"/>
            <a:ext cx="759150" cy="2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The Money Go?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26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Looking at outbound transactions, and going one layer deep, we can find more information about where the money is going.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688" y="1152475"/>
            <a:ext cx="610231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Fundraising Efforts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26778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identify where the wallet address is raising money, we can make a “phrase” entity, and pase the Bitcoin wallet address into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Here, we find media outlets of the organization raising money with the wallet ID.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630" y="1152475"/>
            <a:ext cx="615437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Social Channels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152475"/>
            <a:ext cx="47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identified a media funding effort of the organization, this one calling for journalists to be hung on lamp posts.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find an address we can use to find more information, and playlists full of their media content.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also includes some social media handles we can use to further investigate.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903" y="445025"/>
            <a:ext cx="4033098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Debian Linux Basics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getting around: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s - </a:t>
            </a:r>
            <a:r>
              <a:rPr lang="en"/>
              <a:t>list the contents of the folder you are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d</a:t>
            </a:r>
            <a:r>
              <a:rPr lang="en"/>
              <a:t> - change directory (move to another folder),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cd ..</a:t>
            </a:r>
            <a:r>
              <a:rPr lang="en"/>
              <a:t> - will take you back up one directory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</a:t>
            </a:r>
            <a:r>
              <a:rPr b="1" lang="en"/>
              <a:t>it clone</a:t>
            </a:r>
            <a:r>
              <a:rPr lang="en"/>
              <a:t> - download a program from Github to your computer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</a:t>
            </a:r>
            <a:r>
              <a:rPr b="1" lang="en"/>
              <a:t>ython3</a:t>
            </a:r>
            <a:r>
              <a:rPr lang="en"/>
              <a:t> - programming language of the tools we’re working with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Locating Social Media Accounts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4528200" cy="3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name of the media account, we create an “alias” entity, and run a search for social media accounts.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find more social media accounts from the organization.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606" y="1017725"/>
            <a:ext cx="4018397" cy="41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Account Breaches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2861100" cy="3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email addresses found from theHarvester, we can discover if any have been breached.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also find email addresses from the domain in Maltego.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325" y="1423038"/>
            <a:ext cx="5831676" cy="28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Email Addresses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3305700" cy="3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create a domain entity, and add the domain name of the target.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the “To Emails @domain” transform, identify other email addresses from the target domain.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-20235" r="0" t="0"/>
          <a:stretch/>
        </p:blipFill>
        <p:spPr>
          <a:xfrm>
            <a:off x="2620374" y="1152475"/>
            <a:ext cx="65236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Email Breaches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32271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discovered email addresses.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Then, run the “</a:t>
            </a:r>
            <a:r>
              <a:rPr b="1" lang="en"/>
              <a:t>get all breaches of an email address</a:t>
            </a:r>
            <a:r>
              <a:rPr lang="en"/>
              <a:t>” transform from “</a:t>
            </a:r>
            <a:r>
              <a:rPr b="1" lang="en"/>
              <a:t>have I been pwned</a:t>
            </a:r>
            <a:r>
              <a:rPr lang="en"/>
              <a:t>” transform set.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890" y="1017725"/>
            <a:ext cx="560511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Through Results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152475"/>
            <a:ext cx="23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email addresses were not breached, they will point to a “not breached” entity.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they are breached, the breach they were involved in will be shown on the screen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74" y="1152475"/>
            <a:ext cx="63447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 Breach Data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6" y="1152475"/>
            <a:ext cx="861224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I’ve given some examples of how to identify email addresses associated with an organization, and how to identify data breaches. Can you: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other email addresses at a target organization?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an email account that has been breached on that list?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an account breach that involved passwords?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a bonus: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Locate a business accepting payment to a Bitcoin wallet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the total number of customers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payments from the target wallet to other wallets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 Program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programs will be done from Github, you can see instructions for our first program here: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https://github.com/laramies/theHarvester/wiki/Installation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975" y="2520425"/>
            <a:ext cx="6436026" cy="26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program: TheHarvester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46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discovers email addresses, and profiles a domain to find more information about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see the results on the screen, or save them as a file.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245" y="0"/>
            <a:ext cx="40667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Basics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77412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install a program from Github: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Github page of the program you want to 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a terminal on your computer (the cloud shell) and use the </a:t>
            </a:r>
            <a:r>
              <a:rPr b="1" lang="en"/>
              <a:t>git clone</a:t>
            </a:r>
            <a:r>
              <a:rPr lang="en"/>
              <a:t> command to download the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cd command to move into the folder that holds the downloaded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installation instructions on the Github page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900" y="735950"/>
            <a:ext cx="4061626" cy="18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Sherlock 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tool to use will be Sherlock, we’ll install it with the following command: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git clone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https://github.com/sherlock-project/sherlock.git</a:t>
            </a:r>
            <a:r>
              <a:rPr b="1" lang="en"/>
              <a:t> &amp;&amp; cd sherlock &amp;&amp; python3 -m pip install -r requirements.txt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the Help File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28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</a:t>
            </a:r>
            <a:r>
              <a:rPr lang="en"/>
              <a:t>available</a:t>
            </a:r>
            <a:r>
              <a:rPr lang="en"/>
              <a:t> commands using the following command: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python3 sherlock --help</a:t>
            </a:r>
            <a:endParaRPr b="1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25" y="1263625"/>
            <a:ext cx="5962277" cy="37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Name Search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38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search for a screen name with the following command: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python3 sherlock nordfront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Make sure to run </a:t>
            </a:r>
            <a:r>
              <a:rPr b="1" lang="en"/>
              <a:t>cd .. </a:t>
            </a:r>
            <a:r>
              <a:rPr lang="en"/>
              <a:t>before we install the next program!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01" y="0"/>
            <a:ext cx="4954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